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81" r:id="rId6"/>
    <p:sldId id="282" r:id="rId7"/>
    <p:sldId id="290" r:id="rId8"/>
    <p:sldId id="291" r:id="rId9"/>
    <p:sldId id="283" r:id="rId10"/>
    <p:sldId id="292" r:id="rId11"/>
    <p:sldId id="300" r:id="rId12"/>
    <p:sldId id="263" r:id="rId13"/>
    <p:sldId id="294" r:id="rId14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713" autoAdjust="0"/>
  </p:normalViewPr>
  <p:slideViewPr>
    <p:cSldViewPr>
      <p:cViewPr varScale="1">
        <p:scale>
          <a:sx n="82" d="100"/>
          <a:sy n="82" d="100"/>
        </p:scale>
        <p:origin x="67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4042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4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 descr="Mapa Europy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>
              <a:solidFill>
                <a:schemeClr val="l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/>
              <a:t>Dodaj stopkę</a:t>
            </a:r>
            <a:endParaRPr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pPr rtl="0"/>
              <a:t>3/20/2024</a:t>
            </a:fld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DF33987-6305-4E2A-BF18-EF013ECE927B}" type="datetimeFigureOut">
              <a:rPr lang="en-US" smtClean="0"/>
              <a:pPr rtl="0"/>
              <a:t>3/20/2024</a:t>
            </a:fld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42" y="0"/>
            <a:ext cx="730933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-315416"/>
            <a:ext cx="9753600" cy="1325562"/>
          </a:xfrm>
        </p:spPr>
        <p:txBody>
          <a:bodyPr rtlCol="0"/>
          <a:lstStyle/>
          <a:p>
            <a:pPr algn="ctr" rtl="0"/>
            <a:r>
              <a:rPr lang="pl" dirty="0"/>
              <a:t>SYSTEM TENBOX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5958000"/>
            <a:ext cx="2577273" cy="90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267" y="1291867"/>
            <a:ext cx="2032288" cy="26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48" y="0"/>
            <a:ext cx="869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5958000"/>
            <a:ext cx="2577273" cy="90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1251" r="17499"/>
          <a:stretch/>
        </p:blipFill>
        <p:spPr>
          <a:xfrm>
            <a:off x="909835" y="1700808"/>
            <a:ext cx="4104457" cy="324945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4372" y="1052736"/>
            <a:ext cx="5958174" cy="477988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902724" y="1700808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Wiele wariantów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prowadnic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10436" y="5013176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Prosty montaż i estetyka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(prowadnice bez otworów montażowych)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09835" y="1054477"/>
            <a:ext cx="441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Przednia klapa rewizyjna dla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wygodniejszego montażu i serwisu</a:t>
            </a:r>
          </a:p>
        </p:txBody>
      </p:sp>
    </p:spTree>
    <p:extLst>
      <p:ext uri="{BB962C8B-B14F-4D97-AF65-F5344CB8AC3E}">
        <p14:creationId xmlns:p14="http://schemas.microsoft.com/office/powerpoint/2010/main" val="40089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519331" y="8582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TENBOX NT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42084" y="455152"/>
            <a:ext cx="7784810" cy="189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242021"/>
                </a:solidFill>
              </a:rPr>
              <a:t>Wersja adaptacyjna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242021"/>
                </a:solidFill>
              </a:rPr>
              <a:t>różne wysokości skrzynek dla optymalizacji przestrzeni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242021"/>
                </a:solidFill>
              </a:rPr>
              <a:t>prowadnice bez otworów montażowych</a:t>
            </a:r>
          </a:p>
          <a:p>
            <a:pPr>
              <a:lnSpc>
                <a:spcPct val="150000"/>
              </a:lnSpc>
            </a:pPr>
            <a:r>
              <a:rPr lang="pl-PL" altLang="pl-PL" sz="1600" dirty="0">
                <a:solidFill>
                  <a:srgbClr val="242021"/>
                </a:solidFill>
              </a:rPr>
              <a:t>przednia klapa rewizyjna dla wygodniejszego montażu i serwisu</a:t>
            </a:r>
          </a:p>
          <a:p>
            <a:pPr>
              <a:lnSpc>
                <a:spcPct val="150000"/>
              </a:lnSpc>
            </a:pPr>
            <a:r>
              <a:rPr lang="pl-PL" altLang="pl-PL" sz="1600" dirty="0">
                <a:solidFill>
                  <a:srgbClr val="242021"/>
                </a:solidFill>
              </a:rPr>
              <a:t>tylko 146 mm głębokości skrzynki adaptacyjnej</a:t>
            </a:r>
            <a:endParaRPr lang="pl-PL" sz="1600" dirty="0">
              <a:solidFill>
                <a:srgbClr val="24202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0" y="122539"/>
            <a:ext cx="2082272" cy="294642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160374" y="116632"/>
            <a:ext cx="11176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/>
              <a:t>TENBOX NT</a:t>
            </a:r>
          </a:p>
          <a:p>
            <a:pPr algn="ctr">
              <a:lnSpc>
                <a:spcPct val="90000"/>
              </a:lnSpc>
            </a:pPr>
            <a:r>
              <a:rPr lang="pl-PL" sz="1400" dirty="0"/>
              <a:t>TB0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4851"/>
          <a:stretch/>
        </p:blipFill>
        <p:spPr>
          <a:xfrm>
            <a:off x="199480" y="3563240"/>
            <a:ext cx="2880000" cy="32947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/>
          <a:stretch/>
        </p:blipFill>
        <p:spPr>
          <a:xfrm>
            <a:off x="9319069" y="116632"/>
            <a:ext cx="2880000" cy="395857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26901" r="17314" b="11151"/>
          <a:stretch/>
        </p:blipFill>
        <p:spPr>
          <a:xfrm>
            <a:off x="3073066" y="2609528"/>
            <a:ext cx="3312368" cy="424847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5" b="7104"/>
          <a:stretch/>
        </p:blipFill>
        <p:spPr>
          <a:xfrm>
            <a:off x="9308825" y="3501008"/>
            <a:ext cx="2880000" cy="331236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25199" r="6915" b="12201"/>
          <a:stretch/>
        </p:blipFill>
        <p:spPr>
          <a:xfrm>
            <a:off x="6166420" y="2564904"/>
            <a:ext cx="3600401" cy="429309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275832" y="122780"/>
            <a:ext cx="11176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/>
              <a:t>TENBOX NT</a:t>
            </a:r>
          </a:p>
          <a:p>
            <a:pPr algn="ctr">
              <a:lnSpc>
                <a:spcPct val="90000"/>
              </a:lnSpc>
            </a:pPr>
            <a:r>
              <a:rPr lang="pl-PL" sz="1400" dirty="0"/>
              <a:t>TB20</a:t>
            </a:r>
          </a:p>
        </p:txBody>
      </p:sp>
    </p:spTree>
    <p:extLst>
      <p:ext uri="{BB962C8B-B14F-4D97-AF65-F5344CB8AC3E}">
        <p14:creationId xmlns:p14="http://schemas.microsoft.com/office/powerpoint/2010/main" val="10178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870276" y="11663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TENBOX PT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140968"/>
            <a:ext cx="2520000" cy="356661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>
          <a:xfrm>
            <a:off x="333772" y="285581"/>
            <a:ext cx="2520000" cy="32874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22700" b="13251"/>
          <a:stretch/>
        </p:blipFill>
        <p:spPr>
          <a:xfrm>
            <a:off x="2530449" y="3064199"/>
            <a:ext cx="3240000" cy="364059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05780" y="228764"/>
            <a:ext cx="25539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/>
              <a:t>TENBOX PT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TB20 (ALUFOX + STYR15mm)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1" y="228763"/>
            <a:ext cx="2520000" cy="356661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9343044" y="228763"/>
            <a:ext cx="180369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/>
              <a:t>TENBOX PT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TB10 (ALUTHERMO)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/>
          <a:stretch/>
        </p:blipFill>
        <p:spPr>
          <a:xfrm>
            <a:off x="8896885" y="3573016"/>
            <a:ext cx="2520000" cy="31317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24157" r="5934" b="13636"/>
          <a:stretch/>
        </p:blipFill>
        <p:spPr>
          <a:xfrm>
            <a:off x="5626549" y="3089252"/>
            <a:ext cx="3600000" cy="361693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133724" y="750555"/>
            <a:ext cx="6092825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242021"/>
                </a:solidFill>
              </a:rPr>
              <a:t>Wersja podtynkowa</a:t>
            </a:r>
            <a:endParaRPr lang="pl-PL" sz="4400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42021"/>
                </a:solidFill>
              </a:rPr>
              <a:t>różne wysokości skrzynek dla optymalizacji przestrzeni</a:t>
            </a:r>
            <a:endParaRPr lang="pl-PL" sz="4400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42021"/>
                </a:solidFill>
              </a:rPr>
              <a:t>prowadnice bez otworów montażowych</a:t>
            </a:r>
          </a:p>
        </p:txBody>
      </p:sp>
    </p:spTree>
    <p:extLst>
      <p:ext uri="{BB962C8B-B14F-4D97-AF65-F5344CB8AC3E}">
        <p14:creationId xmlns:p14="http://schemas.microsoft.com/office/powerpoint/2010/main" val="33954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6" y="116632"/>
            <a:ext cx="2880000" cy="407520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870276" y="11663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TENBOX PT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37551" y="228764"/>
            <a:ext cx="109036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/>
              <a:t>TENBOX PT</a:t>
            </a:r>
          </a:p>
          <a:p>
            <a:pPr algn="ctr">
              <a:lnSpc>
                <a:spcPct val="90000"/>
              </a:lnSpc>
            </a:pPr>
            <a:r>
              <a:rPr lang="pl-PL" sz="1400" dirty="0"/>
              <a:t>TB0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9" b="1"/>
          <a:stretch/>
        </p:blipFill>
        <p:spPr>
          <a:xfrm>
            <a:off x="7342192" y="-27790"/>
            <a:ext cx="4320000" cy="247875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6951"/>
          <a:stretch/>
        </p:blipFill>
        <p:spPr>
          <a:xfrm>
            <a:off x="7342192" y="1723309"/>
            <a:ext cx="4320000" cy="513469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133724" y="750555"/>
            <a:ext cx="6092825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242021"/>
                </a:solidFill>
              </a:rPr>
              <a:t>Wersja podtynkowa</a:t>
            </a:r>
            <a:endParaRPr lang="pl-PL" sz="4400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42021"/>
                </a:solidFill>
              </a:rPr>
              <a:t>wiele wariantów prowadnic</a:t>
            </a:r>
            <a:endParaRPr lang="pl-PL" sz="4400" dirty="0"/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242021"/>
                </a:solidFill>
              </a:rPr>
              <a:t>różne możliwości docieplenia skrzynki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9050"/>
          <a:stretch/>
        </p:blipFill>
        <p:spPr>
          <a:xfrm>
            <a:off x="196146" y="3777185"/>
            <a:ext cx="2880000" cy="308081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23257" b="12200"/>
          <a:stretch/>
        </p:blipFill>
        <p:spPr>
          <a:xfrm>
            <a:off x="3076146" y="2609528"/>
            <a:ext cx="37194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298" y="-891480"/>
            <a:ext cx="9753600" cy="1325562"/>
          </a:xfrm>
        </p:spPr>
        <p:txBody>
          <a:bodyPr rtlCol="0">
            <a:normAutofit/>
          </a:bodyPr>
          <a:lstStyle/>
          <a:p>
            <a:pPr algn="ctr" rtl="0"/>
            <a:r>
              <a:rPr lang="pl" sz="2800" dirty="0"/>
              <a:t>Sposoby łączenia Żaluzji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21061" b="5900"/>
          <a:stretch/>
        </p:blipFill>
        <p:spPr>
          <a:xfrm>
            <a:off x="6742484" y="781111"/>
            <a:ext cx="5220000" cy="519794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34250" r="11414" b="36350"/>
          <a:stretch/>
        </p:blipFill>
        <p:spPr>
          <a:xfrm>
            <a:off x="261764" y="781111"/>
            <a:ext cx="6120000" cy="168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5900" r="21803" b="11151"/>
          <a:stretch/>
        </p:blipFill>
        <p:spPr>
          <a:xfrm>
            <a:off x="1126340" y="2579441"/>
            <a:ext cx="4320000" cy="4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6096000" cy="3429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0"/>
            <a:ext cx="6096000" cy="3429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3425114"/>
            <a:ext cx="6096000" cy="3429000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136298" y="-99392"/>
            <a:ext cx="3733978" cy="533474"/>
          </a:xfrm>
        </p:spPr>
        <p:txBody>
          <a:bodyPr rtlCol="0">
            <a:normAutofit/>
          </a:bodyPr>
          <a:lstStyle/>
          <a:p>
            <a:pPr algn="ctr" rtl="0"/>
            <a:r>
              <a:rPr lang="pl" sz="1800" dirty="0"/>
              <a:t>ZaŚLEPKI 5 STOPNI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7318549" y="-99392"/>
            <a:ext cx="3733978" cy="533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" sz="1800" dirty="0"/>
              <a:t>ZaŚLEPKI Płaskie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18" y="3425114"/>
            <a:ext cx="4511040" cy="34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24930" y="313038"/>
            <a:ext cx="1064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TENBOX</a:t>
            </a:r>
          </a:p>
        </p:txBody>
      </p:sp>
      <p:graphicFrame>
        <p:nvGraphicFramePr>
          <p:cNvPr id="5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92781"/>
              </p:ext>
            </p:extLst>
          </p:nvPr>
        </p:nvGraphicFramePr>
        <p:xfrm>
          <a:off x="2854052" y="1236368"/>
          <a:ext cx="6521611" cy="86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C-</a:t>
                      </a:r>
                      <a:r>
                        <a:rPr sz="16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80</a:t>
                      </a:r>
                      <a:r>
                        <a:rPr lang="pl-PL" sz="16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*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TENBOX</a:t>
                      </a:r>
                      <a:r>
                        <a:rPr sz="1600" b="1" spc="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MKS</a:t>
                      </a:r>
                      <a:r>
                        <a:rPr sz="1600" b="1" spc="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2.0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953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szer.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min./maks.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wys.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maks.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3800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3500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13740"/>
              </p:ext>
            </p:extLst>
          </p:nvPr>
        </p:nvGraphicFramePr>
        <p:xfrm>
          <a:off x="2854052" y="2305582"/>
          <a:ext cx="6521610" cy="86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Z-</a:t>
                      </a:r>
                      <a:r>
                        <a:rPr sz="16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90</a:t>
                      </a:r>
                      <a:r>
                        <a:rPr lang="pl-PL" sz="1600" b="1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*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TENBOX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MKS</a:t>
                      </a:r>
                      <a:r>
                        <a:rPr sz="1600" b="1" spc="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2.0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szer.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min./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maks.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wys.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maks.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4500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91246"/>
              </p:ext>
            </p:extLst>
          </p:nvPr>
        </p:nvGraphicFramePr>
        <p:xfrm>
          <a:off x="2854052" y="3311104"/>
          <a:ext cx="6521610" cy="86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C-60F**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TENBOX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MKS</a:t>
                      </a:r>
                      <a:r>
                        <a:rPr sz="1600" b="1" spc="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2.0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[mm]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szer.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min./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maks.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3200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wys.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maks.</a:t>
                      </a:r>
                      <a:endParaRPr sz="160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000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191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13183"/>
              </p:ext>
            </p:extLst>
          </p:nvPr>
        </p:nvGraphicFramePr>
        <p:xfrm>
          <a:off x="2854053" y="4318685"/>
          <a:ext cx="6521609" cy="867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4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C-80F**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TENBOX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MKS</a:t>
                      </a:r>
                      <a:r>
                        <a:rPr sz="1600" b="1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[mm]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024DA0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szer.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min./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maks.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00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21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wys.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maks.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24DA0"/>
                      </a:solidFill>
                      <a:prstDash val="solid"/>
                    </a:lnL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5000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pl-PL"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endParaRPr sz="16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R w="19050">
                      <a:solidFill>
                        <a:srgbClr val="024DA0"/>
                      </a:solidFill>
                      <a:prstDash val="solid"/>
                    </a:lnR>
                    <a:lnT w="12700">
                      <a:solidFill>
                        <a:srgbClr val="211E1E"/>
                      </a:solidFill>
                      <a:prstDash val="solid"/>
                    </a:lnT>
                    <a:lnB w="12700">
                      <a:solidFill>
                        <a:srgbClr val="024D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832720" y="5330126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*  maksymalna powierzchnia żaluzji 24m2</a:t>
            </a:r>
          </a:p>
          <a:p>
            <a:r>
              <a:rPr lang="pl-PL" sz="1000" dirty="0"/>
              <a:t>**maksymalna powierzchnia żaluzji 12m2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726260" y="876230"/>
            <a:ext cx="2023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Wymiary zamówieniowe: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399" r="30497" b="-399"/>
          <a:stretch/>
        </p:blipFill>
        <p:spPr>
          <a:xfrm>
            <a:off x="9406780" y="1030118"/>
            <a:ext cx="2520000" cy="43636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5739"/>
          <a:stretch/>
        </p:blipFill>
        <p:spPr>
          <a:xfrm>
            <a:off x="243963" y="1596794"/>
            <a:ext cx="2520000" cy="3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69876" y="-588729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WYSOKA JAKOŚĆ PRODUKTÓW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1844824"/>
            <a:ext cx="5316173" cy="309703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454452" y="1916832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Współczynnik reklamacji – </a:t>
            </a:r>
            <a:r>
              <a:rPr lang="pl-PL" sz="2400" dirty="0">
                <a:solidFill>
                  <a:schemeClr val="tx2"/>
                </a:solidFill>
              </a:rPr>
              <a:t>0,2%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80% zgłoszeń reklamacji –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nie dotyczy jakości produktu</a:t>
            </a:r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5958000"/>
            <a:ext cx="25772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uropa kontynentalna — 16: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85221818.tgt.Office_64777172_TF02804877_Win32_OJ117234534.potx" id="{C610D6A6-528F-4598-9B09-EA7395BF0093}" vid="{BD929762-0A15-4008-9FCA-A8055F2DB186}"/>
    </a:ext>
  </a:extLst>
</a:theme>
</file>

<file path=ppt/theme/theme2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f0d45a2-344c-4fe0-9811-4277bf2c2e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2" ma:contentTypeDescription="Create a new document." ma:contentTypeScope="" ma:versionID="f26f420f07381f8b40e197be474d51e0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c8df6d2cd89a71aa4f5158828f4c7ae8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02F84-CDFD-457C-9FE9-4C8E4381D06E}">
  <ds:schemaRefs>
    <ds:schemaRef ds:uri="http://purl.org/dc/elements/1.1/"/>
    <ds:schemaRef ds:uri="http://schemas.microsoft.com/office/2006/metadata/properties"/>
    <ds:schemaRef ds:uri="bb13cd20-357b-48a5-aff4-3bb4b52aae3e"/>
    <ds:schemaRef ds:uri="4f0d45a2-344c-4fe0-9811-4277bf2c2e1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D3DE5-4E32-4032-B958-CAA5D2DA1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DA68D-7F68-4ED9-8E68-E7D1343C0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tf02804877_win32(1)</Template>
  <TotalTime>1103</TotalTime>
  <Words>269</Words>
  <Application>Microsoft Office PowerPoint</Application>
  <PresentationFormat>Niestandardowy</PresentationFormat>
  <Paragraphs>86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Microsoft Sans Serif</vt:lpstr>
      <vt:lpstr>Europa kontynentalna — 16:9</vt:lpstr>
      <vt:lpstr>SYSTEM TENBOX</vt:lpstr>
      <vt:lpstr>Prezentacja programu PowerPoint</vt:lpstr>
      <vt:lpstr>Prezentacja programu PowerPoint</vt:lpstr>
      <vt:lpstr>Prezentacja programu PowerPoint</vt:lpstr>
      <vt:lpstr>Prezentacja programu PowerPoint</vt:lpstr>
      <vt:lpstr>Sposoby łączenia Żaluzji</vt:lpstr>
      <vt:lpstr>ZaŚLEPKI 5 STOPNI</vt:lpstr>
      <vt:lpstr>Prezentacja programu PowerPoint</vt:lpstr>
      <vt:lpstr>WYSOKA JAKOŚĆ PRODUKTÓW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Tymoteusz Jakubczyk</dc:creator>
  <cp:lastModifiedBy>Maciej Łęgowski</cp:lastModifiedBy>
  <cp:revision>58</cp:revision>
  <dcterms:created xsi:type="dcterms:W3CDTF">2023-07-19T10:18:38Z</dcterms:created>
  <dcterms:modified xsi:type="dcterms:W3CDTF">2024-03-20T13:44:11Z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